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ags/tag1.xml" ContentType="application/vnd.openxmlformats-officedocument.presentationml.tags+xml"/>
  <Override PartName="/ppt/notesSlides/notesSlide24.xml" ContentType="application/vnd.openxmlformats-officedocument.presentationml.notesSlide+xml"/>
  <Override PartName="/ppt/tags/tag2.xml" ContentType="application/vnd.openxmlformats-officedocument.presentationml.tags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tags/tag3.xml" ContentType="application/vnd.openxmlformats-officedocument.presentationml.tags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55"/>
  </p:notesMasterIdLst>
  <p:sldIdLst>
    <p:sldId id="256" r:id="rId2"/>
    <p:sldId id="342" r:id="rId3"/>
    <p:sldId id="343" r:id="rId4"/>
    <p:sldId id="344" r:id="rId5"/>
    <p:sldId id="345" r:id="rId6"/>
    <p:sldId id="357" r:id="rId7"/>
    <p:sldId id="257" r:id="rId8"/>
    <p:sldId id="258" r:id="rId9"/>
    <p:sldId id="259" r:id="rId10"/>
    <p:sldId id="270" r:id="rId11"/>
    <p:sldId id="271" r:id="rId12"/>
    <p:sldId id="272" r:id="rId13"/>
    <p:sldId id="310" r:id="rId14"/>
    <p:sldId id="263" r:id="rId15"/>
    <p:sldId id="264" r:id="rId16"/>
    <p:sldId id="265" r:id="rId17"/>
    <p:sldId id="267" r:id="rId18"/>
    <p:sldId id="266" r:id="rId19"/>
    <p:sldId id="268" r:id="rId20"/>
    <p:sldId id="337" r:id="rId21"/>
    <p:sldId id="300" r:id="rId22"/>
    <p:sldId id="313" r:id="rId23"/>
    <p:sldId id="301" r:id="rId24"/>
    <p:sldId id="269" r:id="rId25"/>
    <p:sldId id="260" r:id="rId26"/>
    <p:sldId id="349" r:id="rId27"/>
    <p:sldId id="352" r:id="rId28"/>
    <p:sldId id="304" r:id="rId29"/>
    <p:sldId id="276" r:id="rId30"/>
    <p:sldId id="346" r:id="rId31"/>
    <p:sldId id="347" r:id="rId32"/>
    <p:sldId id="277" r:id="rId33"/>
    <p:sldId id="358" r:id="rId34"/>
    <p:sldId id="339" r:id="rId35"/>
    <p:sldId id="278" r:id="rId36"/>
    <p:sldId id="282" r:id="rId37"/>
    <p:sldId id="356" r:id="rId38"/>
    <p:sldId id="283" r:id="rId39"/>
    <p:sldId id="284" r:id="rId40"/>
    <p:sldId id="285" r:id="rId41"/>
    <p:sldId id="320" r:id="rId42"/>
    <p:sldId id="321" r:id="rId43"/>
    <p:sldId id="287" r:id="rId44"/>
    <p:sldId id="350" r:id="rId45"/>
    <p:sldId id="290" r:id="rId46"/>
    <p:sldId id="340" r:id="rId47"/>
    <p:sldId id="293" r:id="rId48"/>
    <p:sldId id="294" r:id="rId49"/>
    <p:sldId id="324" r:id="rId50"/>
    <p:sldId id="307" r:id="rId51"/>
    <p:sldId id="296" r:id="rId52"/>
    <p:sldId id="308" r:id="rId53"/>
    <p:sldId id="351" r:id="rId54"/>
  </p:sldIdLst>
  <p:sldSz cx="12192000" cy="6858000"/>
  <p:notesSz cx="6858000" cy="9144000"/>
  <p:embeddedFontLst>
    <p:embeddedFont>
      <p:font typeface="Calibri" panose="020F0502020204030204" pitchFamily="34" charset="0"/>
      <p:regular r:id="rId56"/>
      <p:bold r:id="rId57"/>
      <p:italic r:id="rId58"/>
      <p:boldItalic r:id="rId59"/>
    </p:embeddedFont>
    <p:embeddedFont>
      <p:font typeface="Open Sans" panose="020B0604020202020204" charset="0"/>
      <p:regular r:id="rId60"/>
      <p:bold r:id="rId61"/>
      <p:italic r:id="rId62"/>
      <p:boldItalic r:id="rId6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678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63" Type="http://schemas.openxmlformats.org/officeDocument/2006/relationships/font" Target="fonts/font8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font" Target="fonts/font3.fntdata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2.fntdata"/><Relationship Id="rId61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5.fntdata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1.fntdata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4.fntdata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7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35284812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935966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615540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856266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4425657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0983376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6233192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9977600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7423769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0167168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986309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1181781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8223953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6664519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8014999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6853084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2831613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9079506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6357637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0376807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2516633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17266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877690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6842859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649073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5655851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8734644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9398666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8963163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5556833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6705164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316358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865919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9059398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9762521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5997000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82887767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41865879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02201379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38047353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91372102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48937942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61146468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078626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88813832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94087844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5598268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492629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50909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542071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888314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215530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5"/>
            <a:ext cx="5811838" cy="77342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ctrTitle"/>
          </p:nvPr>
        </p:nvSpPr>
        <p:spPr>
          <a:xfrm>
            <a:off x="1524000" y="1122362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47747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599" cy="2852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body" idx="1"/>
          </p:nvPr>
        </p:nvSpPr>
        <p:spPr>
          <a:xfrm>
            <a:off x="831850" y="4589462"/>
            <a:ext cx="10515599" cy="15001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rgbClr val="888888"/>
              </a:buClr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839787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7" cy="8239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7" cy="3684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7" cy="160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5183187" y="987425"/>
            <a:ext cx="6172199" cy="4873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254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508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body" idx="2"/>
          </p:nvPr>
        </p:nvSpPr>
        <p:spPr>
          <a:xfrm>
            <a:off x="839787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7" cy="160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63" name="Shape 63"/>
          <p:cNvSpPr>
            <a:spLocks noGrp="1"/>
          </p:cNvSpPr>
          <p:nvPr>
            <p:ph type="pic" idx="2"/>
          </p:nvPr>
        </p:nvSpPr>
        <p:spPr>
          <a:xfrm>
            <a:off x="5183187" y="987425"/>
            <a:ext cx="6172199" cy="4873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body" idx="1"/>
          </p:nvPr>
        </p:nvSpPr>
        <p:spPr>
          <a:xfrm>
            <a:off x="839787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5"/>
            <a:ext cx="4351338" cy="10515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2" name="Shape 7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60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2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3048000"/>
            <a:ext cx="111252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Dear Valued Customer,</a:t>
            </a:r>
            <a:endParaRPr lang="en-US" sz="45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235"/>
    </mc:Choice>
    <mc:Fallback>
      <p:transition spd="slow" advTm="5235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81200" y="2713672"/>
            <a:ext cx="82677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 short, making sure that this is a real success.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64005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959"/>
    </mc:Choice>
    <mc:Fallback>
      <p:transition spd="slow" advTm="5959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76500" y="2514600"/>
            <a:ext cx="72771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Now the good news is that you can…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27083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016"/>
    </mc:Choice>
    <mc:Fallback>
      <p:transition spd="slow" advTm="6016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00200" y="1981200"/>
            <a:ext cx="89916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 a limited time, you can get access to the video upgrade to the guide you just purchased at a very low price.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72986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976"/>
    </mc:Choice>
    <mc:Fallback>
      <p:transition spd="slow" advTm="5976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2362200"/>
            <a:ext cx="97917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powerful upgrade will make it easier to get started and stay committed to your ultimate goal.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45142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015"/>
    </mc:Choice>
    <mc:Fallback>
      <p:transition spd="slow" advTm="6015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2713672"/>
            <a:ext cx="11201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Just to be clear, this is an EXCLUSIVE upgrade for customers only.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84095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000"/>
    </mc:Choice>
    <mc:Fallback>
      <p:transition spd="slow" advTm="6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1691898"/>
            <a:ext cx="112014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Why Do You Need To Upgrade To The Video Version Of The “Facebook Messenger Bot Marketing Unleashed” Guide?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82218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839"/>
    </mc:Choice>
    <mc:Fallback>
      <p:transition spd="slow" advTm="5839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76300" y="2014478"/>
            <a:ext cx="104775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Did you know that most people learn a lot faster when they see something being done on video other than just by reading about it?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18499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159"/>
    </mc:Choice>
    <mc:Fallback>
      <p:transition spd="slow" advTm="6159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85900" y="2713672"/>
            <a:ext cx="92583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That’s because most people out there are visual learners.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57159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991"/>
    </mc:Choice>
    <mc:Fallback>
      <p:transition spd="slow" advTm="5991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3025170"/>
            <a:ext cx="108204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How do you normally learn the best?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10266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992"/>
    </mc:Choice>
    <mc:Fallback>
      <p:transition spd="slow" advTm="5992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88204" y="1998980"/>
            <a:ext cx="9829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Although the guide you just purchased gives you a step-by-step approach to Facebook Messenger Bot Marketing, 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75695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032"/>
    </mc:Choice>
    <mc:Fallback>
      <p:transition spd="slow" advTm="6032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43000" y="2362200"/>
            <a:ext cx="9934575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Would You Like To Discover A Shortcut To Facebook Messenger Bot Marketing Success?</a:t>
            </a:r>
          </a:p>
        </p:txBody>
      </p:sp>
    </p:spTree>
    <p:extLst>
      <p:ext uri="{BB962C8B-B14F-4D97-AF65-F5344CB8AC3E}">
        <p14:creationId xmlns:p14="http://schemas.microsoft.com/office/powerpoint/2010/main" val="42865817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358"/>
    </mc:Choice>
    <mc:Fallback>
      <p:transition spd="slow" advTm="6358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2014478"/>
            <a:ext cx="97917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experience tells us that it requires learners to pay very close attention to the details to get the best results possible.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15940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975"/>
    </mc:Choice>
    <mc:Fallback>
      <p:transition spd="slow" advTm="5975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71700" y="2325975"/>
            <a:ext cx="78867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miss any of the most important details or do things the wrong way,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93789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943"/>
    </mc:Choice>
    <mc:Fallback>
      <p:transition spd="slow" advTm="5943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2713672"/>
            <a:ext cx="11201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may miss out on the fullest benefits offered inside the guide.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07750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056"/>
    </mc:Choice>
    <mc:Fallback>
      <p:transition spd="slow" advTm="6056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2000" y="2362200"/>
            <a:ext cx="10668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 that very reason, I’ve put together a video version to make it easier to get positive results quickly.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89303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007"/>
    </mc:Choice>
    <mc:Fallback>
      <p:transition spd="slow" advTm="6007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1044714"/>
            <a:ext cx="10515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 Video Version Of The Guide You Just Purchased Will Help You...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485900" y="2804272"/>
            <a:ext cx="9220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Avoid missing any important key details that you might miss by only reading the guide.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485900" y="3753293"/>
            <a:ext cx="9220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Stay focused and accountable, and follow through and make sure you get ongoing results.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485900" y="4702314"/>
            <a:ext cx="9220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Ensure that the work you put in now keeps on giving you benefits long into the future.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578277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967"/>
    </mc:Choice>
    <mc:Fallback>
      <p:transition spd="slow" advTm="2096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D42C2B3-AF5A-4823-B877-18A03C93CC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9721" y="-427238"/>
            <a:ext cx="12365716" cy="824484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2BDCB70-91BF-4E4E-843A-38E8E0D60822}"/>
              </a:ext>
            </a:extLst>
          </p:cNvPr>
          <p:cNvSpPr txBox="1"/>
          <p:nvPr/>
        </p:nvSpPr>
        <p:spPr>
          <a:xfrm>
            <a:off x="76200" y="76200"/>
            <a:ext cx="3276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Introducing…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69814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967"/>
    </mc:Choice>
    <mc:Fallback>
      <p:transition spd="slow" advTm="1096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43200" y="1371600"/>
            <a:ext cx="67437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the answer is “YES,” click the link below…</a:t>
            </a:r>
            <a:endParaRPr lang="en-US" sz="4500" dirty="0">
              <a:solidFill>
                <a:schemeClr val="tx1"/>
              </a:solidFill>
            </a:endParaRPr>
          </a:p>
        </p:txBody>
      </p:sp>
      <p:sp>
        <p:nvSpPr>
          <p:cNvPr id="3" name="Arrow: Down 1"/>
          <p:cNvSpPr/>
          <p:nvPr/>
        </p:nvSpPr>
        <p:spPr>
          <a:xfrm>
            <a:off x="4000500" y="3202126"/>
            <a:ext cx="4191000" cy="2590800"/>
          </a:xfrm>
          <a:prstGeom prst="downArrow">
            <a:avLst>
              <a:gd name="adj1" fmla="val 50000"/>
              <a:gd name="adj2" fmla="val 5948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21896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000"/>
    </mc:Choice>
    <mc:Fallback>
      <p:transition spd="slow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81200" y="2362200"/>
            <a:ext cx="82677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 course, you’re probably wondering how much this is going to cost, right?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8196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071"/>
    </mc:Choice>
    <mc:Fallback>
      <p:transition spd="slow" advTm="6071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90600" y="2362200"/>
            <a:ext cx="10287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First off, ‘cost’ is the wrong word… This upgrade is an investment that will pay for itself many times over.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63599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912"/>
    </mc:Choice>
    <mc:Fallback>
      <p:transition spd="slow" advTm="5912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2362200"/>
            <a:ext cx="109728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the next best thing to having an expert on the subject, right beside you, showing you how it’s done.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1520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007"/>
    </mc:Choice>
    <mc:Fallback>
      <p:transition spd="slow" advTm="6007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09700" y="2713672"/>
            <a:ext cx="94869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so, pay close attention to this very limited, special offer…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55607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911"/>
    </mc:Choice>
    <mc:Fallback>
      <p:transition spd="slow" advTm="5911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81200" y="2362200"/>
            <a:ext cx="8229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 course, hiring an expert would easily set you back hundreds of dollars.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73671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127"/>
    </mc:Choice>
    <mc:Fallback>
      <p:transition spd="slow" advTm="6127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2362200"/>
            <a:ext cx="9753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Luckily, you’re not going to have to invest anywhere near that today to get the next best thing.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1737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919"/>
    </mc:Choice>
    <mc:Fallback>
      <p:transition spd="slow" advTm="5919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14500" y="2344087"/>
            <a:ext cx="8763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Not only will you avoid many of the most common mistakes that people make…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07488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112"/>
    </mc:Choice>
    <mc:Fallback>
      <p:transition spd="slow" advTm="4112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76350" y="2344087"/>
            <a:ext cx="96393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…when trying to take advantage of the Facebook Messenger platform automation features,</a:t>
            </a:r>
          </a:p>
        </p:txBody>
      </p:sp>
    </p:spTree>
    <p:extLst>
      <p:ext uri="{BB962C8B-B14F-4D97-AF65-F5344CB8AC3E}">
        <p14:creationId xmlns:p14="http://schemas.microsoft.com/office/powerpoint/2010/main" val="29199269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935"/>
    </mc:Choice>
    <mc:Fallback>
      <p:transition spd="slow" advTm="5935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7700" y="2713672"/>
            <a:ext cx="10896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you’ll notice immediate positive results in your achievements…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68296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680"/>
    </mc:Choice>
    <mc:Fallback>
      <p:transition spd="slow" advTm="5680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3025170"/>
            <a:ext cx="105156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 it’s about to get even better…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88670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159"/>
    </mc:Choice>
    <mc:Fallback>
      <p:transition spd="slow" advTm="6159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604BAB9-F3BB-4F4A-A7CE-3B1A35D8268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2261099"/>
            <a:ext cx="5688888" cy="398730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38200" y="508501"/>
            <a:ext cx="10515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When You Upgrade Today, You’ll Also Get This Exclusive Fast Action Bonus…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489510" y="3304124"/>
            <a:ext cx="532149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Fast Action Bonus</a:t>
            </a:r>
          </a:p>
          <a:p>
            <a:r>
              <a:rPr lang="en-US" sz="2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High-Quality MP3s Of The Entire Video Version Of The Training</a:t>
            </a:r>
          </a:p>
          <a:p>
            <a:r>
              <a:rPr lang="en-US" sz="28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(Valued at $27)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220846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856"/>
    </mc:Choice>
    <mc:Fallback>
      <p:transition spd="slow" advTm="1185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47900" y="2690336"/>
            <a:ext cx="7696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 here’s what’s really great about this...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57789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623"/>
    </mc:Choice>
    <mc:Fallback>
      <p:transition spd="slow" advTm="5623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2558296"/>
            <a:ext cx="112014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Don’t Have To Decide Anything Today...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46413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479"/>
    </mc:Choice>
    <mc:Fallback>
      <p:transition spd="slow" advTm="5479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47800" y="2362200"/>
            <a:ext cx="92964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get a full 30 days to go through the video training and decide if this is really for you.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02028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151"/>
    </mc:Choice>
    <mc:Fallback>
      <p:transition spd="slow" advTm="6151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3025170"/>
            <a:ext cx="112014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will only see this once…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43669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943"/>
    </mc:Choice>
    <mc:Fallback>
      <p:transition spd="slow" advTm="5943"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0" y="2014478"/>
            <a:ext cx="92202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for any reason, or no reason at all, you’re not 100% satisfied with everything you get inside, simply let me know…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86053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695"/>
    </mc:Choice>
    <mc:Fallback>
      <p:transition spd="slow" advTm="5695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5000" y="2713672"/>
            <a:ext cx="8458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…and I’ll refund every penny of your tiny investment.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14507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847"/>
    </mc:Choice>
    <mc:Fallback>
      <p:transition spd="slow" advTm="5847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3025170"/>
            <a:ext cx="109728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 questions asked!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59535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456"/>
    </mc:Choice>
    <mc:Fallback>
      <p:transition spd="slow" advTm="5456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0" y="2133600"/>
            <a:ext cx="9144000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Here’s How To Get Instant Access To The Video Version Today...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24454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032"/>
    </mc:Choice>
    <mc:Fallback>
      <p:transition spd="slow" advTm="6032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66900" y="914400"/>
            <a:ext cx="84963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Simply click the link below, enter your information, and you’ll get INSTANT ACCESS… </a:t>
            </a:r>
          </a:p>
        </p:txBody>
      </p:sp>
      <p:sp>
        <p:nvSpPr>
          <p:cNvPr id="2" name="Arrow: Down 1"/>
          <p:cNvSpPr/>
          <p:nvPr/>
        </p:nvSpPr>
        <p:spPr>
          <a:xfrm>
            <a:off x="4000500" y="3423523"/>
            <a:ext cx="4191000" cy="2590800"/>
          </a:xfrm>
          <a:prstGeom prst="downArrow">
            <a:avLst>
              <a:gd name="adj1" fmla="val 50000"/>
              <a:gd name="adj2" fmla="val 5948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9231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016"/>
    </mc:Choice>
    <mc:Fallback>
      <p:transition spd="slow" advTm="601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2558296"/>
            <a:ext cx="112014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But, Please Don’t Wait, you MUST grab this RIGHT NOW!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02266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903"/>
    </mc:Choice>
    <mc:Fallback>
      <p:transition spd="slow" advTm="5903"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52600" y="2362200"/>
            <a:ext cx="8763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 fact, if you close this page, you may never have the opportunity to upgrade…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96414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087"/>
    </mc:Choice>
    <mc:Fallback>
      <p:transition spd="slow" advTm="6087"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2551837"/>
            <a:ext cx="112014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Are you ready To Make Things Happen a lot faster?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27072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991"/>
    </mc:Choice>
    <mc:Fallback>
      <p:transition spd="slow" advTm="5991"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2362200"/>
            <a:ext cx="112014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prefer to learn by being shown how to do something, and you want to get results quickly… this is for you…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93063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551"/>
    </mc:Choice>
    <mc:Fallback>
      <p:transition spd="slow" advTm="4551"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0" y="2344087"/>
            <a:ext cx="9144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you’re REALLY serious about Facebook Messenger Bot Marketing… this is for you...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95044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415"/>
    </mc:Choice>
    <mc:Fallback>
      <p:transition spd="slow" advTm="6415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90600" y="2344087"/>
            <a:ext cx="102108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First off, thanks so much for purchasing the guide That Will Teach You All the Skills You Need…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79221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048"/>
    </mc:Choice>
    <mc:Fallback>
      <p:transition spd="slow" advTm="6048"/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52600" y="2362200"/>
            <a:ext cx="86868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And, if you’re one of those people that’s a visual learner, you NEED THIS!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22122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976"/>
    </mc:Choice>
    <mc:Fallback>
      <p:transition spd="slow" advTm="5976"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2713672"/>
            <a:ext cx="11353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Here’s to becoming the most productive YOU that you can be!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39807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024"/>
    </mc:Choice>
    <mc:Fallback>
      <p:transition spd="slow" advTm="6024"/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2362200"/>
            <a:ext cx="9753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Remember, if you close this page, you may never see this again at such a low investment.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5327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847"/>
    </mc:Choice>
    <mc:Fallback>
      <p:transition spd="slow" advTm="5847"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1295400"/>
            <a:ext cx="112395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There’s no risk… Try this out for 30 days and then decide if it’s for you. </a:t>
            </a:r>
          </a:p>
        </p:txBody>
      </p:sp>
      <p:sp>
        <p:nvSpPr>
          <p:cNvPr id="2" name="Arrow: Down 1"/>
          <p:cNvSpPr/>
          <p:nvPr/>
        </p:nvSpPr>
        <p:spPr>
          <a:xfrm>
            <a:off x="4000500" y="3124200"/>
            <a:ext cx="4191000" cy="2590800"/>
          </a:xfrm>
          <a:prstGeom prst="downArrow">
            <a:avLst>
              <a:gd name="adj1" fmla="val 50000"/>
              <a:gd name="adj2" fmla="val 5948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72077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200"/>
    </mc:Choice>
    <mc:Fallback>
      <p:transition spd="slow" advTm="62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52600" y="2696706"/>
            <a:ext cx="8686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…to use Facebook Messenger bots to grow your audience.</a:t>
            </a:r>
          </a:p>
        </p:txBody>
      </p:sp>
    </p:spTree>
    <p:extLst>
      <p:ext uri="{BB962C8B-B14F-4D97-AF65-F5344CB8AC3E}">
        <p14:creationId xmlns:p14="http://schemas.microsoft.com/office/powerpoint/2010/main" val="18498430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039"/>
    </mc:Choice>
    <mc:Fallback>
      <p:transition spd="slow" advTm="6039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52600" y="2362200"/>
            <a:ext cx="8763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follow the step-by-step guide, you will be heading straight to that goal.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34980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144"/>
    </mc:Choice>
    <mc:Fallback>
      <p:transition spd="slow" advTm="6144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09800" y="2551837"/>
            <a:ext cx="78105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But, what if you could do it even faster.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13451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767"/>
    </mc:Choice>
    <mc:Fallback>
      <p:transition spd="slow" advTm="5767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2362200"/>
            <a:ext cx="100965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 what if you could ensure that you get the absolute BEST results possible and stay focused.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55937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559"/>
    </mc:Choice>
    <mc:Fallback>
      <p:transition spd="slow" advTm="5559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9|5|4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7"/>
</p:tagLst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868</TotalTime>
  <Words>860</Words>
  <Application>Microsoft Office PowerPoint</Application>
  <PresentationFormat>Widescreen</PresentationFormat>
  <Paragraphs>59</Paragraphs>
  <Slides>53</Slides>
  <Notes>52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58" baseType="lpstr">
      <vt:lpstr>Open Sans</vt:lpstr>
      <vt:lpstr>Calibri</vt:lpstr>
      <vt:lpstr>Arial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Sajan</dc:creator>
  <cp:lastModifiedBy>Gilton</cp:lastModifiedBy>
  <cp:revision>347</cp:revision>
  <dcterms:modified xsi:type="dcterms:W3CDTF">2019-04-08T14:08:30Z</dcterms:modified>
</cp:coreProperties>
</file>